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9026950" name="Прямоугольник 2099026949"/>
          <p:cNvSpPr/>
          <p:nvPr/>
        </p:nvSpPr>
        <p:spPr bwMode="auto">
          <a:xfrm>
            <a:off x="200998" y="6324598"/>
            <a:ext cx="7686673" cy="361948"/>
          </a:xfrm>
          <a:prstGeom prst="rect">
            <a:avLst/>
          </a:prstGeom>
          <a:solidFill>
            <a:schemeClr val="bg1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599774" name="TextBox 865599773"/>
          <p:cNvSpPr txBox="1"/>
          <p:nvPr/>
        </p:nvSpPr>
        <p:spPr bwMode="auto">
          <a:xfrm>
            <a:off x="4563449" y="1752599"/>
            <a:ext cx="315277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63901424" name="Заголовок 1"/>
          <p:cNvSpPr>
            <a:spLocks noGrp="1"/>
          </p:cNvSpPr>
          <p:nvPr/>
        </p:nvSpPr>
        <p:spPr bwMode="auto">
          <a:xfrm>
            <a:off x="4858723" y="652461"/>
            <a:ext cx="2919431" cy="18573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87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sz="800" dirty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2064511525" name="Заголовок 1"/>
          <p:cNvSpPr>
            <a:spLocks noGrp="1"/>
          </p:cNvSpPr>
          <p:nvPr/>
        </p:nvSpPr>
        <p:spPr bwMode="auto">
          <a:xfrm>
            <a:off x="200998" y="652461"/>
            <a:ext cx="4600575" cy="1952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72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 dirty="0">
                <a:latin typeface="Open Sans Semibold"/>
                <a:ea typeface="Open Sans Semibold"/>
                <a:cs typeface="Open Sans Semibold"/>
              </a:rPr>
              <a:t>Вид сквера «Энергетик»</a:t>
            </a:r>
            <a:endParaRPr sz="800" dirty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623548496" name="Заголовок 1"/>
          <p:cNvSpPr>
            <a:spLocks noGrp="1"/>
          </p:cNvSpPr>
          <p:nvPr/>
        </p:nvSpPr>
        <p:spPr bwMode="auto">
          <a:xfrm>
            <a:off x="4818234" y="2469101"/>
            <a:ext cx="2919430" cy="18573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87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800" dirty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856737183" name="Заголовок 1"/>
          <p:cNvSpPr>
            <a:spLocks noGrp="1"/>
          </p:cNvSpPr>
          <p:nvPr/>
        </p:nvSpPr>
        <p:spPr bwMode="auto">
          <a:xfrm>
            <a:off x="4803946" y="4355307"/>
            <a:ext cx="2919430" cy="18573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87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sz="800" dirty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375640322" name="Заголовок 1"/>
          <p:cNvSpPr>
            <a:spLocks noGrp="1"/>
          </p:cNvSpPr>
          <p:nvPr/>
        </p:nvSpPr>
        <p:spPr bwMode="auto">
          <a:xfrm>
            <a:off x="8063886" y="2422863"/>
            <a:ext cx="2581274" cy="29527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sz="600" dirty="0">
              <a:latin typeface="Open Sans Semibold"/>
              <a:ea typeface="Open Sans Semibold"/>
              <a:cs typeface="Open Sans Semibold"/>
            </a:endParaRPr>
          </a:p>
        </p:txBody>
      </p:sp>
      <p:pic>
        <p:nvPicPr>
          <p:cNvPr id="969398153" name="Рисунок 9693981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80693" y="5982313"/>
            <a:ext cx="1440829" cy="1018602"/>
          </a:xfrm>
          <a:prstGeom prst="rect">
            <a:avLst/>
          </a:prstGeom>
        </p:spPr>
      </p:pic>
      <p:sp>
        <p:nvSpPr>
          <p:cNvPr id="2121299218" name="Прямоугольник 2121299217"/>
          <p:cNvSpPr/>
          <p:nvPr/>
        </p:nvSpPr>
        <p:spPr bwMode="auto">
          <a:xfrm>
            <a:off x="196236" y="252410"/>
            <a:ext cx="11820522" cy="276223"/>
          </a:xfrm>
          <a:prstGeom prst="rect">
            <a:avLst/>
          </a:prstGeom>
          <a:solidFill>
            <a:schemeClr val="bg1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8117465" name="Заголовок 1"/>
          <p:cNvSpPr>
            <a:spLocks noGrp="1"/>
          </p:cNvSpPr>
          <p:nvPr/>
        </p:nvSpPr>
        <p:spPr bwMode="auto">
          <a:xfrm>
            <a:off x="196235" y="247650"/>
            <a:ext cx="11820521" cy="29527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>
                <a:latin typeface="Open Sans Semibold"/>
                <a:ea typeface="Open Sans Semibold"/>
                <a:cs typeface="Open Sans Semibold"/>
              </a:rPr>
              <a:t>Благоустройство общественной территории-сквер «Энергетик» в </a:t>
            </a:r>
            <a:r>
              <a:rPr lang="ru-RU" sz="1200" dirty="0" err="1">
                <a:latin typeface="Open Sans Semibold"/>
                <a:ea typeface="Open Sans Semibold"/>
                <a:cs typeface="Open Sans Semibold"/>
              </a:rPr>
              <a:t>с.Варна</a:t>
            </a:r>
            <a:r>
              <a:rPr lang="ru-RU" sz="1200" dirty="0">
                <a:latin typeface="Open Sans Semibold"/>
                <a:ea typeface="Open Sans Semibold"/>
                <a:cs typeface="Open Sans Semibold"/>
              </a:rPr>
              <a:t> ул.Завалищина,2б</a:t>
            </a:r>
            <a:endParaRPr sz="1200" dirty="0"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795997583" name="Заголовок 1"/>
          <p:cNvSpPr>
            <a:spLocks noGrp="1"/>
          </p:cNvSpPr>
          <p:nvPr/>
        </p:nvSpPr>
        <p:spPr bwMode="auto">
          <a:xfrm>
            <a:off x="196236" y="76198"/>
            <a:ext cx="7191373" cy="17145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6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/>
              <a:t>Варненский муниципальный район</a:t>
            </a:r>
            <a:endParaRPr sz="800" dirty="0"/>
          </a:p>
        </p:txBody>
      </p:sp>
      <p:sp>
        <p:nvSpPr>
          <p:cNvPr id="1899096847" name="Заголовок 1"/>
          <p:cNvSpPr>
            <a:spLocks noGrp="1"/>
          </p:cNvSpPr>
          <p:nvPr/>
        </p:nvSpPr>
        <p:spPr bwMode="auto">
          <a:xfrm>
            <a:off x="196235" y="6343977"/>
            <a:ext cx="7396702" cy="29527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sz="1000" dirty="0" err="1"/>
              <a:t>Рейтинговое</a:t>
            </a:r>
            <a:r>
              <a:rPr sz="1000" dirty="0"/>
              <a:t> </a:t>
            </a:r>
            <a:r>
              <a:rPr sz="1000" dirty="0" err="1"/>
              <a:t>голосование</a:t>
            </a:r>
            <a:r>
              <a:rPr sz="1000" dirty="0"/>
              <a:t> </a:t>
            </a:r>
            <a:r>
              <a:rPr sz="1000" dirty="0" err="1"/>
              <a:t>по</a:t>
            </a:r>
            <a:r>
              <a:rPr sz="1000" dirty="0"/>
              <a:t> </a:t>
            </a:r>
            <a:r>
              <a:rPr lang="ru-RU" sz="1000" dirty="0"/>
              <a:t>выбору </a:t>
            </a:r>
            <a:r>
              <a:rPr sz="1000" dirty="0" err="1"/>
              <a:t>общественных</a:t>
            </a:r>
            <a:r>
              <a:rPr sz="1000" dirty="0"/>
              <a:t> </a:t>
            </a:r>
            <a:r>
              <a:rPr sz="1000" dirty="0" err="1"/>
              <a:t>территорий</a:t>
            </a:r>
            <a:r>
              <a:rPr sz="1000" dirty="0"/>
              <a:t>, </a:t>
            </a:r>
            <a:r>
              <a:rPr sz="1000" dirty="0" err="1"/>
              <a:t>подлежащих</a:t>
            </a:r>
            <a:r>
              <a:rPr sz="1000" dirty="0"/>
              <a:t>  </a:t>
            </a:r>
            <a:r>
              <a:rPr sz="1000" dirty="0" err="1"/>
              <a:t>благоустройству</a:t>
            </a:r>
            <a:r>
              <a:rPr sz="1000" dirty="0"/>
              <a:t> в 2024 </a:t>
            </a:r>
            <a:r>
              <a:rPr sz="1000" dirty="0" err="1"/>
              <a:t>году</a:t>
            </a:r>
            <a:r>
              <a:rPr sz="1000" dirty="0"/>
              <a:t> </a:t>
            </a:r>
          </a:p>
        </p:txBody>
      </p:sp>
      <p:sp>
        <p:nvSpPr>
          <p:cNvPr id="1420363846" name="Прямоугольник 1420363845"/>
          <p:cNvSpPr/>
          <p:nvPr/>
        </p:nvSpPr>
        <p:spPr bwMode="auto">
          <a:xfrm>
            <a:off x="972" y="-23789"/>
            <a:ext cx="12191997" cy="99987"/>
          </a:xfrm>
          <a:prstGeom prst="rect">
            <a:avLst/>
          </a:prstGeom>
          <a:solidFill>
            <a:srgbClr val="2B7E64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94658760" name="Прямоугольник 994658759"/>
          <p:cNvSpPr/>
          <p:nvPr/>
        </p:nvSpPr>
        <p:spPr bwMode="auto">
          <a:xfrm>
            <a:off x="972" y="6760125"/>
            <a:ext cx="12191997" cy="99987"/>
          </a:xfrm>
          <a:prstGeom prst="rect">
            <a:avLst/>
          </a:prstGeom>
          <a:solidFill>
            <a:srgbClr val="2B7E64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8A4D3-0870-419B-ACA0-995C16F38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6" y="867102"/>
            <a:ext cx="4048262" cy="23883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56FCF0-F6AA-495B-8222-E1BEB0201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69" y="750265"/>
            <a:ext cx="3537074" cy="2469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984080-133E-43D5-A651-6AA1DF3DF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1" y="3490160"/>
            <a:ext cx="4048262" cy="27787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41FBA2-FC56-4B29-8398-15E4C02D71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03" y="3501537"/>
            <a:ext cx="3537075" cy="27280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32DA6E-94DE-40B6-8B2E-4CE2970A33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20" y="3501537"/>
            <a:ext cx="3958350" cy="27280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8E4966-AB46-4061-B63C-BB97CD72D9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86" y="756974"/>
            <a:ext cx="3942084" cy="2491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35</Words>
  <Application>Microsoft Office PowerPoint</Application>
  <DocSecurity>0</DocSecurity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Open Sans Semibold</vt:lpstr>
      <vt:lpstr>Office Theme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 по оформлению визуальных решений общественных пространств, выставляемых на рейтинговое голосование в 2023 году в рамках федерального проекта  «Формирование комфортной городской среды»  на территории Челябинской области</dc:title>
  <dc:subject/>
  <dc:creator/>
  <cp:keywords/>
  <dc:description/>
  <cp:lastModifiedBy>GKH_4</cp:lastModifiedBy>
  <cp:revision>18</cp:revision>
  <dcterms:created xsi:type="dcterms:W3CDTF">2012-12-03T06:56:55Z</dcterms:created>
  <dcterms:modified xsi:type="dcterms:W3CDTF">2023-03-20T10:32:33Z</dcterms:modified>
  <cp:category/>
  <dc:identifier/>
  <cp:contentStatus/>
  <dc:language/>
  <cp:version/>
</cp:coreProperties>
</file>